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_rels/slide53.xml.rels" ContentType="application/vnd.openxmlformats-package.relationships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50.xml.rels" ContentType="application/vnd.openxmlformats-package.relationships+xml"/>
  <Override PartName="/ppt/slides/_rels/slide6.xml.rels" ContentType="application/vnd.openxmlformats-package.relationships+xml"/>
  <Override PartName="/ppt/slides/_rels/slide51.xml.rels" ContentType="application/vnd.openxmlformats-package.relationships+xml"/>
  <Override PartName="/ppt/slides/_rels/slide7.xml.rels" ContentType="application/vnd.openxmlformats-package.relationships+xml"/>
  <Override PartName="/ppt/slides/_rels/slide52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4.xml.rels" ContentType="application/vnd.openxmlformats-package.relationships+xml"/>
  <Override PartName="/ppt/slides/_rels/slide45.xml.rels" ContentType="application/vnd.openxmlformats-package.relationships+xml"/>
  <Override PartName="/ppt/slides/_rels/slide46.xml.rels" ContentType="application/vnd.openxmlformats-package.relationships+xml"/>
  <Override PartName="/ppt/slides/_rels/slide47.xml.rels" ContentType="application/vnd.openxmlformats-package.relationships+xml"/>
  <Override PartName="/ppt/slides/_rels/slide48.xml.rels" ContentType="application/vnd.openxmlformats-package.relationships+xml"/>
  <Override PartName="/ppt/slides/_rels/slide49.xml.rels" ContentType="application/vnd.openxmlformats-package.relationships+xml"/>
  <Override PartName="/ppt/slides/_rels/slide54.xml.rels" ContentType="application/vnd.openxmlformats-package.relationships+xml"/>
  <Override PartName="/ppt/slides/_rels/slide55.xml.rels" ContentType="application/vnd.openxmlformats-package.relationships+xml"/>
  <Override PartName="/ppt/slides/_rels/slide56.xml.rels" ContentType="application/vnd.openxmlformats-package.relationships+xml"/>
  <Override PartName="/ppt/slides/_rels/slide57.xml.rels" ContentType="application/vnd.openxmlformats-package.relationships+xml"/>
  <Override PartName="/ppt/slides/_rels/slide58.xml.rels" ContentType="application/vnd.openxmlformats-package.relationships+xml"/>
  <Override PartName="/ppt/slides/_rels/slide59.xml.rels" ContentType="application/vnd.openxmlformats-package.relationships+xml"/>
  <Override PartName="/ppt/slides/_rels/slide60.xml.rels" ContentType="application/vnd.openxmlformats-package.relationships+xml"/>
  <Override PartName="/ppt/slides/_rels/slide61.xml.rels" ContentType="application/vnd.openxmlformats-package.relationships+xml"/>
  <Override PartName="/ppt/slides/_rels/slide62.xml.rels" ContentType="application/vnd.openxmlformats-package.relationships+xml"/>
  <Override PartName="/ppt/slides/_rels/slide63.xml.rels" ContentType="application/vnd.openxmlformats-package.relationships+xml"/>
  <Override PartName="/ppt/slides/_rels/slide64.xml.rels" ContentType="application/vnd.openxmlformats-package.relationships+xml"/>
  <Override PartName="/ppt/slides/_rels/slide65.xml.rels" ContentType="application/vnd.openxmlformats-package.relationships+xml"/>
  <Override PartName="/ppt/slides/_rels/slide66.xml.rels" ContentType="application/vnd.openxmlformats-package.relationships+xml"/>
  <Override PartName="/ppt/slides/_rels/slide67.xml.rels" ContentType="application/vnd.openxmlformats-package.relationships+xml"/>
  <Override PartName="/ppt/slides/_rels/slide68.xml.rels" ContentType="application/vnd.openxmlformats-package.relationships+xml"/>
  <Override PartName="/ppt/slides/_rels/slide69.xml.rels" ContentType="application/vnd.openxmlformats-package.relationships+xml"/>
  <Override PartName="/ppt/slides/_rels/slide70.xml.rels" ContentType="application/vnd.openxmlformats-package.relationships+xml"/>
  <Override PartName="/ppt/slides/_rels/slide71.xml.rels" ContentType="application/vnd.openxmlformats-package.relationships+xml"/>
  <Override PartName="/ppt/slides/_rels/slide72.xml.rels" ContentType="application/vnd.openxmlformats-package.relationships+xml"/>
  <Override PartName="/ppt/slides/_rels/slide73.xml.rels" ContentType="application/vnd.openxmlformats-package.relationships+xml"/>
  <Override PartName="/ppt/slides/_rels/slide74.xml.rels" ContentType="application/vnd.openxmlformats-package.relationships+xml"/>
  <Override PartName="/ppt/slides/_rels/slide75.xml.rels" ContentType="application/vnd.openxmlformats-package.relationships+xml"/>
  <Override PartName="/ppt/slides/_rels/slide76.xml.rels" ContentType="application/vnd.openxmlformats-package.relationships+xml"/>
  <Override PartName="/ppt/slides/_rels/slide77.xml.rels" ContentType="application/vnd.openxmlformats-package.relationships+xml"/>
  <Override PartName="/ppt/slides/_rels/slide78.xml.rels" ContentType="application/vnd.openxmlformats-package.relationships+xml"/>
  <Override PartName="/ppt/slides/_rels/slide79.xml.rels" ContentType="application/vnd.openxmlformats-package.relationships+xml"/>
  <Override PartName="/ppt/slides/_rels/slide80.xml.rels" ContentType="application/vnd.openxmlformats-package.relationships+xml"/>
  <Override PartName="/ppt/slides/_rels/slide81.xml.rels" ContentType="application/vnd.openxmlformats-package.relationships+xml"/>
  <Override PartName="/ppt/slides/_rels/slide82.xml.rels" ContentType="application/vnd.openxmlformats-package.relationships+xml"/>
  <Override PartName="/ppt/slides/_rels/slide83.xml.rels" ContentType="application/vnd.openxmlformats-package.relationships+xml"/>
  <Override PartName="/ppt/slides/_rels/slide84.xml.rels" ContentType="application/vnd.openxmlformats-package.relationships+xml"/>
  <Override PartName="/ppt/slides/_rels/slide85.xml.rels" ContentType="application/vnd.openxmlformats-package.relationships+xml"/>
  <Override PartName="/ppt/slides/_rels/slide86.xml.rels" ContentType="application/vnd.openxmlformats-package.relationships+xml"/>
  <Override PartName="/ppt/slides/_rels/slide87.xml.rels" ContentType="application/vnd.openxmlformats-package.relationships+xml"/>
  <Override PartName="/ppt/slides/_rels/slide88.xml.rels" ContentType="application/vnd.openxmlformats-package.relationships+xml"/>
  <Override PartName="/ppt/slides/_rels/slide89.xml.rels" ContentType="application/vnd.openxmlformats-package.relationships+xml"/>
  <Override PartName="/ppt/slides/_rels/slide90.xml.rels" ContentType="application/vnd.openxmlformats-package.relationships+xml"/>
  <Override PartName="/ppt/slides/_rels/slide91.xml.rels" ContentType="application/vnd.openxmlformats-package.relationships+xml"/>
  <Override PartName="/ppt/slides/_rels/slide92.xml.rels" ContentType="application/vnd.openxmlformats-package.relationships+xml"/>
  <Override PartName="/ppt/slides/_rels/slide93.xml.rels" ContentType="application/vnd.openxmlformats-package.relationships+xml"/>
  <Override PartName="/ppt/slides/_rels/slide94.xml.rels" ContentType="application/vnd.openxmlformats-package.relationships+xml"/>
  <Override PartName="/ppt/slides/_rels/slide95.xml.rels" ContentType="application/vnd.openxmlformats-package.relationships+xml"/>
  <Override PartName="/ppt/slides/_rels/slide96.xml.rels" ContentType="application/vnd.openxmlformats-package.relationships+xml"/>
  <Override PartName="/ppt/slides/_rels/slide97.xml.rels" ContentType="application/vnd.openxmlformats-package.relationships+xml"/>
  <Override PartName="/ppt/slides/_rels/slide98.xml.rels" ContentType="application/vnd.openxmlformats-package.relationships+xml"/>
  <Override PartName="/ppt/slides/_rels/slide99.xml.rels" ContentType="application/vnd.openxmlformats-package.relationships+xml"/>
  <Override PartName="/ppt/slides/_rels/slide100.xml.rels" ContentType="application/vnd.openxmlformats-package.relationships+xml"/>
  <Override PartName="/ppt/slides/_rels/slide101.xml.rels" ContentType="application/vnd.openxmlformats-package.relationships+xml"/>
  <Override PartName="/ppt/slides/_rels/slide102.xml.rels" ContentType="application/vnd.openxmlformats-package.relationships+xml"/>
  <Override PartName="/ppt/slides/_rels/slide103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19" r:id="rId67"/>
    <p:sldId id="320" r:id="rId68"/>
    <p:sldId id="321" r:id="rId69"/>
    <p:sldId id="322" r:id="rId70"/>
    <p:sldId id="323" r:id="rId71"/>
    <p:sldId id="324" r:id="rId72"/>
    <p:sldId id="325" r:id="rId73"/>
    <p:sldId id="326" r:id="rId74"/>
    <p:sldId id="327" r:id="rId75"/>
    <p:sldId id="328" r:id="rId76"/>
    <p:sldId id="329" r:id="rId77"/>
    <p:sldId id="330" r:id="rId78"/>
    <p:sldId id="331" r:id="rId79"/>
    <p:sldId id="332" r:id="rId80"/>
    <p:sldId id="333" r:id="rId81"/>
    <p:sldId id="334" r:id="rId82"/>
    <p:sldId id="335" r:id="rId83"/>
    <p:sldId id="336" r:id="rId84"/>
    <p:sldId id="337" r:id="rId85"/>
    <p:sldId id="338" r:id="rId86"/>
    <p:sldId id="339" r:id="rId87"/>
    <p:sldId id="340" r:id="rId88"/>
    <p:sldId id="341" r:id="rId89"/>
    <p:sldId id="342" r:id="rId90"/>
    <p:sldId id="343" r:id="rId91"/>
    <p:sldId id="344" r:id="rId92"/>
    <p:sldId id="345" r:id="rId93"/>
    <p:sldId id="346" r:id="rId94"/>
    <p:sldId id="347" r:id="rId95"/>
    <p:sldId id="348" r:id="rId96"/>
    <p:sldId id="349" r:id="rId97"/>
    <p:sldId id="350" r:id="rId98"/>
    <p:sldId id="351" r:id="rId99"/>
    <p:sldId id="352" r:id="rId100"/>
    <p:sldId id="353" r:id="rId101"/>
    <p:sldId id="354" r:id="rId102"/>
    <p:sldId id="355" r:id="rId103"/>
    <p:sldId id="356" r:id="rId104"/>
    <p:sldId id="357" r:id="rId105"/>
    <p:sldId id="358" r:id="rId106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<Relationship Id="rId59" Type="http://schemas.openxmlformats.org/officeDocument/2006/relationships/slide" Target="slides/slide56.xml"/><Relationship Id="rId60" Type="http://schemas.openxmlformats.org/officeDocument/2006/relationships/slide" Target="slides/slide57.xml"/><Relationship Id="rId61" Type="http://schemas.openxmlformats.org/officeDocument/2006/relationships/slide" Target="slides/slide58.xml"/><Relationship Id="rId62" Type="http://schemas.openxmlformats.org/officeDocument/2006/relationships/slide" Target="slides/slide59.xml"/><Relationship Id="rId63" Type="http://schemas.openxmlformats.org/officeDocument/2006/relationships/slide" Target="slides/slide60.xml"/><Relationship Id="rId64" Type="http://schemas.openxmlformats.org/officeDocument/2006/relationships/slide" Target="slides/slide61.xml"/><Relationship Id="rId65" Type="http://schemas.openxmlformats.org/officeDocument/2006/relationships/slide" Target="slides/slide62.xml"/><Relationship Id="rId66" Type="http://schemas.openxmlformats.org/officeDocument/2006/relationships/slide" Target="slides/slide63.xml"/><Relationship Id="rId67" Type="http://schemas.openxmlformats.org/officeDocument/2006/relationships/slide" Target="slides/slide64.xml"/><Relationship Id="rId68" Type="http://schemas.openxmlformats.org/officeDocument/2006/relationships/slide" Target="slides/slide65.xml"/><Relationship Id="rId69" Type="http://schemas.openxmlformats.org/officeDocument/2006/relationships/slide" Target="slides/slide66.xml"/><Relationship Id="rId70" Type="http://schemas.openxmlformats.org/officeDocument/2006/relationships/slide" Target="slides/slide67.xml"/><Relationship Id="rId71" Type="http://schemas.openxmlformats.org/officeDocument/2006/relationships/slide" Target="slides/slide68.xml"/><Relationship Id="rId72" Type="http://schemas.openxmlformats.org/officeDocument/2006/relationships/slide" Target="slides/slide69.xml"/><Relationship Id="rId73" Type="http://schemas.openxmlformats.org/officeDocument/2006/relationships/slide" Target="slides/slide70.xml"/><Relationship Id="rId74" Type="http://schemas.openxmlformats.org/officeDocument/2006/relationships/slide" Target="slides/slide71.xml"/><Relationship Id="rId75" Type="http://schemas.openxmlformats.org/officeDocument/2006/relationships/slide" Target="slides/slide72.xml"/><Relationship Id="rId76" Type="http://schemas.openxmlformats.org/officeDocument/2006/relationships/slide" Target="slides/slide73.xml"/><Relationship Id="rId77" Type="http://schemas.openxmlformats.org/officeDocument/2006/relationships/slide" Target="slides/slide74.xml"/><Relationship Id="rId78" Type="http://schemas.openxmlformats.org/officeDocument/2006/relationships/slide" Target="slides/slide75.xml"/><Relationship Id="rId79" Type="http://schemas.openxmlformats.org/officeDocument/2006/relationships/slide" Target="slides/slide76.xml"/><Relationship Id="rId80" Type="http://schemas.openxmlformats.org/officeDocument/2006/relationships/slide" Target="slides/slide77.xml"/><Relationship Id="rId81" Type="http://schemas.openxmlformats.org/officeDocument/2006/relationships/slide" Target="slides/slide78.xml"/><Relationship Id="rId82" Type="http://schemas.openxmlformats.org/officeDocument/2006/relationships/slide" Target="slides/slide79.xml"/><Relationship Id="rId83" Type="http://schemas.openxmlformats.org/officeDocument/2006/relationships/slide" Target="slides/slide80.xml"/><Relationship Id="rId84" Type="http://schemas.openxmlformats.org/officeDocument/2006/relationships/slide" Target="slides/slide81.xml"/><Relationship Id="rId85" Type="http://schemas.openxmlformats.org/officeDocument/2006/relationships/slide" Target="slides/slide82.xml"/><Relationship Id="rId86" Type="http://schemas.openxmlformats.org/officeDocument/2006/relationships/slide" Target="slides/slide83.xml"/><Relationship Id="rId87" Type="http://schemas.openxmlformats.org/officeDocument/2006/relationships/slide" Target="slides/slide84.xml"/><Relationship Id="rId88" Type="http://schemas.openxmlformats.org/officeDocument/2006/relationships/slide" Target="slides/slide85.xml"/><Relationship Id="rId89" Type="http://schemas.openxmlformats.org/officeDocument/2006/relationships/slide" Target="slides/slide86.xml"/><Relationship Id="rId90" Type="http://schemas.openxmlformats.org/officeDocument/2006/relationships/slide" Target="slides/slide87.xml"/><Relationship Id="rId91" Type="http://schemas.openxmlformats.org/officeDocument/2006/relationships/slide" Target="slides/slide88.xml"/><Relationship Id="rId92" Type="http://schemas.openxmlformats.org/officeDocument/2006/relationships/slide" Target="slides/slide89.xml"/><Relationship Id="rId93" Type="http://schemas.openxmlformats.org/officeDocument/2006/relationships/slide" Target="slides/slide90.xml"/><Relationship Id="rId94" Type="http://schemas.openxmlformats.org/officeDocument/2006/relationships/slide" Target="slides/slide91.xml"/><Relationship Id="rId95" Type="http://schemas.openxmlformats.org/officeDocument/2006/relationships/slide" Target="slides/slide92.xml"/><Relationship Id="rId96" Type="http://schemas.openxmlformats.org/officeDocument/2006/relationships/slide" Target="slides/slide93.xml"/><Relationship Id="rId97" Type="http://schemas.openxmlformats.org/officeDocument/2006/relationships/slide" Target="slides/slide94.xml"/><Relationship Id="rId98" Type="http://schemas.openxmlformats.org/officeDocument/2006/relationships/slide" Target="slides/slide95.xml"/><Relationship Id="rId99" Type="http://schemas.openxmlformats.org/officeDocument/2006/relationships/slide" Target="slides/slide96.xml"/><Relationship Id="rId100" Type="http://schemas.openxmlformats.org/officeDocument/2006/relationships/slide" Target="slides/slide97.xml"/><Relationship Id="rId101" Type="http://schemas.openxmlformats.org/officeDocument/2006/relationships/slide" Target="slides/slide98.xml"/><Relationship Id="rId102" Type="http://schemas.openxmlformats.org/officeDocument/2006/relationships/slide" Target="slides/slide99.xml"/><Relationship Id="rId103" Type="http://schemas.openxmlformats.org/officeDocument/2006/relationships/slide" Target="slides/slide100.xml"/><Relationship Id="rId104" Type="http://schemas.openxmlformats.org/officeDocument/2006/relationships/slide" Target="slides/slide101.xml"/><Relationship Id="rId105" Type="http://schemas.openxmlformats.org/officeDocument/2006/relationships/slide" Target="slides/slide102.xml"/><Relationship Id="rId106" Type="http://schemas.openxmlformats.org/officeDocument/2006/relationships/slide" Target="slides/slide10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5" name="" descr="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6" name="" descr=""/>
          <p:cNvPicPr/>
          <p:nvPr/>
        </p:nvPicPr>
        <p:blipFill>
          <a:blip r:embed="rId3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2040" cy="5376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4" name="" descr="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75" name="" descr=""/>
          <p:cNvPicPr/>
          <p:nvPr/>
        </p:nvPicPr>
        <p:blipFill>
          <a:blip r:embed="rId3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2040" cy="5376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del texto de título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/>
          </p:nvPr>
        </p:nvSpPr>
        <p:spPr>
          <a:xfrm>
            <a:off x="8556840" y="474984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>
              <a:lnSpc>
                <a:spcPct val="100000"/>
              </a:lnSpc>
            </a:pPr>
            <a:fld id="{724F0A37-ED84-43B2-8EE7-BB284F49829B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1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 esquema del texto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Segundo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Tercer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Cuarto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Quinto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Sexto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Séptimo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del texto de título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sldNum"/>
          </p:nvPr>
        </p:nvSpPr>
        <p:spPr>
          <a:xfrm>
            <a:off x="8556840" y="474984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>
              <a:lnSpc>
                <a:spcPct val="100000"/>
              </a:lnSpc>
            </a:pPr>
            <a:fld id="{442E07AF-EFF8-4A8E-94CE-D9C685ABDA57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1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 esquema del texto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Segundo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Tercer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Cuarto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Quinto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Sexto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Séptimo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dt"/>
          </p:nvPr>
        </p:nvSpPr>
        <p:spPr>
          <a:xfrm>
            <a:off x="457200" y="4685760"/>
            <a:ext cx="2130120" cy="354240"/>
          </a:xfrm>
          <a:prstGeom prst="rect">
            <a:avLst/>
          </a:prstGeom>
        </p:spPr>
        <p:txBody>
          <a:bodyPr lIns="0" rIns="0" tIns="0" bIns="0"/>
          <a:p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&lt;fecha/hora&gt;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ftr"/>
          </p:nvPr>
        </p:nvSpPr>
        <p:spPr>
          <a:xfrm>
            <a:off x="3126960" y="4685760"/>
            <a:ext cx="2898000" cy="35424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&lt;pie de página&gt;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7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Tabla del 8 </a:t>
            </a:r>
            <a:r>
              <a:rPr b="1" lang="es-E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(1)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
</a:t>
            </a: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Extendida con decimales.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 x 0,008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0,040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0,006 x 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0,048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4,8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0,2 x 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1,6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 x 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2,4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 x 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3,2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 x 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 x 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4,8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1,6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3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2,4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3,2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4,8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0,02 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0,03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0,24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0,04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0,05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0,06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0,2 x 0,8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 x 0,8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0,24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0,4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1,6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0,6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 x 0,08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 x 0,08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0,24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 x 0,08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0,3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 x 0,08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 x 0,08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0,02 x 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0,03 x 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0,24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0,04 x 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2,4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0,05 x 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0,06 x 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0,02=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0,016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0,03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0,024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0,04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0,032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0,05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0,040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0,06=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0,048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0,08 x 0,2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0,016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0,08 x 0,3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0,024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0,08 x 0,4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0,032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3,2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0,08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0,08 x 0,6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0,048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0,002 x 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0,016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 x 0,008 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0,024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0,008 x 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0,032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Application>LibreOffice/5.0.6.3$Windows_x86 LibreOffice_project/490fc03b25318460cfc54456516ea2519c11d1aa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language>es-ES</dc:language>
  <dcterms:modified xsi:type="dcterms:W3CDTF">2016-05-17T00:08:37Z</dcterms:modified>
  <cp:revision>3</cp:revision>
</cp:coreProperties>
</file>